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95" r:id="rId5"/>
    <p:sldId id="292" r:id="rId6"/>
    <p:sldId id="257" r:id="rId7"/>
    <p:sldId id="258" r:id="rId8"/>
    <p:sldId id="259" r:id="rId9"/>
    <p:sldId id="261" r:id="rId10"/>
    <p:sldId id="291" r:id="rId11"/>
    <p:sldId id="293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1" r:id="rId31"/>
    <p:sldId id="282" r:id="rId32"/>
    <p:sldId id="283" r:id="rId33"/>
    <p:sldId id="284" r:id="rId34"/>
    <p:sldId id="289" r:id="rId35"/>
    <p:sldId id="285" r:id="rId36"/>
    <p:sldId id="287" r:id="rId37"/>
    <p:sldId id="288" r:id="rId38"/>
    <p:sldId id="296" r:id="rId39"/>
    <p:sldId id="298" r:id="rId40"/>
    <p:sldId id="299" r:id="rId41"/>
    <p:sldId id="300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52A2CF-419B-5746-84A9-ED72B348679F}">
          <p14:sldIdLst>
            <p14:sldId id="295"/>
            <p14:sldId id="292"/>
            <p14:sldId id="257"/>
            <p14:sldId id="258"/>
            <p14:sldId id="259"/>
            <p14:sldId id="261"/>
            <p14:sldId id="291"/>
            <p14:sldId id="293"/>
          </p14:sldIdLst>
        </p14:section>
        <p14:section name="Patient portal" id="{FE1173D6-261A-3C48-9990-862B475A7A60}">
          <p14:sldIdLst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Doctor Portal" id="{8DF17D81-7F72-EE46-864D-61B8D2AC256D}">
          <p14:sldIdLst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Pharmacist Portal" id="{7CAE7BFF-F91D-1246-9EDD-6EF4EE1ECA85}">
          <p14:sldIdLst>
            <p14:sldId id="275"/>
            <p14:sldId id="276"/>
            <p14:sldId id="277"/>
            <p14:sldId id="278"/>
          </p14:sldIdLst>
        </p14:section>
        <p14:section name="Admin Portal" id="{756865B3-79DB-4E43-8DB3-18C1C75D18CD}">
          <p14:sldIdLst>
            <p14:sldId id="279"/>
            <p14:sldId id="281"/>
            <p14:sldId id="282"/>
            <p14:sldId id="283"/>
          </p14:sldIdLst>
        </p14:section>
        <p14:section name="Health Admin Portal" id="{73B6AB66-BFEB-4348-B694-2D03AE629C6E}">
          <p14:sldIdLst>
            <p14:sldId id="284"/>
            <p14:sldId id="289"/>
            <p14:sldId id="285"/>
            <p14:sldId id="287"/>
            <p14:sldId id="288"/>
            <p14:sldId id="296"/>
            <p14:sldId id="298"/>
            <p14:sldId id="299"/>
            <p14:sldId id="300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1703B-3453-4331-B15F-5AD0D2FAEC0D}" v="43" dt="2024-04-24T01:49:29.710"/>
    <p1510:client id="{53311315-814F-4532-B7C4-B697913261AE}" v="569" dt="2024-04-24T01:42:55.411"/>
    <p1510:client id="{A4144891-9448-4684-9EDB-866DC0D5DF49}" v="373" dt="2024-04-24T10:48:20.5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87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opman, Matthew S" userId="S::matthew.coopman@mavs.uta.edu::708129a2-7c02-4639-a254-ad93cc876730" providerId="AD" clId="Web-{53311315-814F-4532-B7C4-B697913261AE}"/>
    <pc:docChg chg="modSld sldOrd modSection">
      <pc:chgData name="Coopman, Matthew S" userId="S::matthew.coopman@mavs.uta.edu::708129a2-7c02-4639-a254-ad93cc876730" providerId="AD" clId="Web-{53311315-814F-4532-B7C4-B697913261AE}" dt="2024-04-24T01:42:50.005" v="539" actId="20577"/>
      <pc:docMkLst>
        <pc:docMk/>
      </pc:docMkLst>
      <pc:sldChg chg="modSp">
        <pc:chgData name="Coopman, Matthew S" userId="S::matthew.coopman@mavs.uta.edu::708129a2-7c02-4639-a254-ad93cc876730" providerId="AD" clId="Web-{53311315-814F-4532-B7C4-B697913261AE}" dt="2024-04-24T01:14:06.253" v="226" actId="20577"/>
        <pc:sldMkLst>
          <pc:docMk/>
          <pc:sldMk cId="1439275979" sldId="259"/>
        </pc:sldMkLst>
        <pc:spChg chg="mod">
          <ac:chgData name="Coopman, Matthew S" userId="S::matthew.coopman@mavs.uta.edu::708129a2-7c02-4639-a254-ad93cc876730" providerId="AD" clId="Web-{53311315-814F-4532-B7C4-B697913261AE}" dt="2024-04-24T01:14:06.253" v="226" actId="20577"/>
          <ac:spMkLst>
            <pc:docMk/>
            <pc:sldMk cId="1439275979" sldId="259"/>
            <ac:spMk id="5" creationId="{AC2FEE13-A595-CC40-AC4E-27CAD2A9404C}"/>
          </ac:spMkLst>
        </pc:spChg>
      </pc:sldChg>
      <pc:sldChg chg="modSp">
        <pc:chgData name="Coopman, Matthew S" userId="S::matthew.coopman@mavs.uta.edu::708129a2-7c02-4639-a254-ad93cc876730" providerId="AD" clId="Web-{53311315-814F-4532-B7C4-B697913261AE}" dt="2024-04-24T01:16:07.196" v="281" actId="20577"/>
        <pc:sldMkLst>
          <pc:docMk/>
          <pc:sldMk cId="850340373" sldId="262"/>
        </pc:sldMkLst>
        <pc:spChg chg="mod">
          <ac:chgData name="Coopman, Matthew S" userId="S::matthew.coopman@mavs.uta.edu::708129a2-7c02-4639-a254-ad93cc876730" providerId="AD" clId="Web-{53311315-814F-4532-B7C4-B697913261AE}" dt="2024-04-24T01:16:07.196" v="281" actId="20577"/>
          <ac:spMkLst>
            <pc:docMk/>
            <pc:sldMk cId="850340373" sldId="262"/>
            <ac:spMk id="4" creationId="{1BBB1A98-A4B5-1041-5C32-476C1EBCAC4A}"/>
          </ac:spMkLst>
        </pc:spChg>
      </pc:sldChg>
      <pc:sldChg chg="modSp">
        <pc:chgData name="Coopman, Matthew S" userId="S::matthew.coopman@mavs.uta.edu::708129a2-7c02-4639-a254-ad93cc876730" providerId="AD" clId="Web-{53311315-814F-4532-B7C4-B697913261AE}" dt="2024-04-24T01:22:44.667" v="388" actId="20577"/>
        <pc:sldMkLst>
          <pc:docMk/>
          <pc:sldMk cId="1128439015" sldId="263"/>
        </pc:sldMkLst>
        <pc:spChg chg="mod">
          <ac:chgData name="Coopman, Matthew S" userId="S::matthew.coopman@mavs.uta.edu::708129a2-7c02-4639-a254-ad93cc876730" providerId="AD" clId="Web-{53311315-814F-4532-B7C4-B697913261AE}" dt="2024-04-24T01:22:44.667" v="388" actId="20577"/>
          <ac:spMkLst>
            <pc:docMk/>
            <pc:sldMk cId="1128439015" sldId="263"/>
            <ac:spMk id="4" creationId="{285F98DE-47C2-FEF7-FFBC-DC4B2A392BC7}"/>
          </ac:spMkLst>
        </pc:spChg>
      </pc:sldChg>
      <pc:sldChg chg="modSp">
        <pc:chgData name="Coopman, Matthew S" userId="S::matthew.coopman@mavs.uta.edu::708129a2-7c02-4639-a254-ad93cc876730" providerId="AD" clId="Web-{53311315-814F-4532-B7C4-B697913261AE}" dt="2024-04-24T01:42:50.005" v="539" actId="20577"/>
        <pc:sldMkLst>
          <pc:docMk/>
          <pc:sldMk cId="3514855501" sldId="264"/>
        </pc:sldMkLst>
        <pc:spChg chg="mod">
          <ac:chgData name="Coopman, Matthew S" userId="S::matthew.coopman@mavs.uta.edu::708129a2-7c02-4639-a254-ad93cc876730" providerId="AD" clId="Web-{53311315-814F-4532-B7C4-B697913261AE}" dt="2024-04-24T01:42:50.005" v="539" actId="20577"/>
          <ac:spMkLst>
            <pc:docMk/>
            <pc:sldMk cId="3514855501" sldId="264"/>
            <ac:spMk id="4" creationId="{503130AE-4477-40E4-5D90-D4884ADAFEC2}"/>
          </ac:spMkLst>
        </pc:spChg>
      </pc:sldChg>
      <pc:sldChg chg="modSp">
        <pc:chgData name="Coopman, Matthew S" userId="S::matthew.coopman@mavs.uta.edu::708129a2-7c02-4639-a254-ad93cc876730" providerId="AD" clId="Web-{53311315-814F-4532-B7C4-B697913261AE}" dt="2024-04-24T01:36:37.956" v="390" actId="20577"/>
        <pc:sldMkLst>
          <pc:docMk/>
          <pc:sldMk cId="2358797729" sldId="266"/>
        </pc:sldMkLst>
        <pc:spChg chg="mod">
          <ac:chgData name="Coopman, Matthew S" userId="S::matthew.coopman@mavs.uta.edu::708129a2-7c02-4639-a254-ad93cc876730" providerId="AD" clId="Web-{53311315-814F-4532-B7C4-B697913261AE}" dt="2024-04-24T01:36:37.956" v="390" actId="20577"/>
          <ac:spMkLst>
            <pc:docMk/>
            <pc:sldMk cId="2358797729" sldId="266"/>
            <ac:spMk id="4" creationId="{74EC856C-F6FB-8AD8-BB44-DEB7397DFB7F}"/>
          </ac:spMkLst>
        </pc:spChg>
      </pc:sldChg>
      <pc:sldChg chg="modSp">
        <pc:chgData name="Coopman, Matthew S" userId="S::matthew.coopman@mavs.uta.edu::708129a2-7c02-4639-a254-ad93cc876730" providerId="AD" clId="Web-{53311315-814F-4532-B7C4-B697913261AE}" dt="2024-04-24T01:07:54.439" v="175" actId="20577"/>
        <pc:sldMkLst>
          <pc:docMk/>
          <pc:sldMk cId="2479538432" sldId="267"/>
        </pc:sldMkLst>
        <pc:spChg chg="mod">
          <ac:chgData name="Coopman, Matthew S" userId="S::matthew.coopman@mavs.uta.edu::708129a2-7c02-4639-a254-ad93cc876730" providerId="AD" clId="Web-{53311315-814F-4532-B7C4-B697913261AE}" dt="2024-04-24T01:07:54.439" v="175" actId="20577"/>
          <ac:spMkLst>
            <pc:docMk/>
            <pc:sldMk cId="2479538432" sldId="267"/>
            <ac:spMk id="5" creationId="{D40DFED1-3329-B27E-9F41-8AA3EFE72F7E}"/>
          </ac:spMkLst>
        </pc:spChg>
      </pc:sldChg>
      <pc:sldChg chg="modSp">
        <pc:chgData name="Coopman, Matthew S" userId="S::matthew.coopman@mavs.uta.edu::708129a2-7c02-4639-a254-ad93cc876730" providerId="AD" clId="Web-{53311315-814F-4532-B7C4-B697913261AE}" dt="2024-04-24T01:06:36.607" v="152" actId="20577"/>
        <pc:sldMkLst>
          <pc:docMk/>
          <pc:sldMk cId="4182696312" sldId="268"/>
        </pc:sldMkLst>
        <pc:spChg chg="mod">
          <ac:chgData name="Coopman, Matthew S" userId="S::matthew.coopman@mavs.uta.edu::708129a2-7c02-4639-a254-ad93cc876730" providerId="AD" clId="Web-{53311315-814F-4532-B7C4-B697913261AE}" dt="2024-04-24T01:06:36.607" v="152" actId="20577"/>
          <ac:spMkLst>
            <pc:docMk/>
            <pc:sldMk cId="4182696312" sldId="268"/>
            <ac:spMk id="4" creationId="{369E667C-FB5B-0329-407A-93DA5BC04447}"/>
          </ac:spMkLst>
        </pc:spChg>
      </pc:sldChg>
      <pc:sldChg chg="modSp">
        <pc:chgData name="Coopman, Matthew S" userId="S::matthew.coopman@mavs.uta.edu::708129a2-7c02-4639-a254-ad93cc876730" providerId="AD" clId="Web-{53311315-814F-4532-B7C4-B697913261AE}" dt="2024-04-24T01:37:58.569" v="417" actId="20577"/>
        <pc:sldMkLst>
          <pc:docMk/>
          <pc:sldMk cId="503566945" sldId="269"/>
        </pc:sldMkLst>
        <pc:spChg chg="mod">
          <ac:chgData name="Coopman, Matthew S" userId="S::matthew.coopman@mavs.uta.edu::708129a2-7c02-4639-a254-ad93cc876730" providerId="AD" clId="Web-{53311315-814F-4532-B7C4-B697913261AE}" dt="2024-04-24T01:37:58.569" v="417" actId="20577"/>
          <ac:spMkLst>
            <pc:docMk/>
            <pc:sldMk cId="503566945" sldId="269"/>
            <ac:spMk id="4" creationId="{614C00BA-99DE-4D13-8F94-8384D1335CC5}"/>
          </ac:spMkLst>
        </pc:spChg>
      </pc:sldChg>
      <pc:sldChg chg="modSp">
        <pc:chgData name="Coopman, Matthew S" userId="S::matthew.coopman@mavs.uta.edu::708129a2-7c02-4639-a254-ad93cc876730" providerId="AD" clId="Web-{53311315-814F-4532-B7C4-B697913261AE}" dt="2024-04-24T01:39:08.307" v="477" actId="20577"/>
        <pc:sldMkLst>
          <pc:docMk/>
          <pc:sldMk cId="1943096005" sldId="270"/>
        </pc:sldMkLst>
        <pc:spChg chg="mod">
          <ac:chgData name="Coopman, Matthew S" userId="S::matthew.coopman@mavs.uta.edu::708129a2-7c02-4639-a254-ad93cc876730" providerId="AD" clId="Web-{53311315-814F-4532-B7C4-B697913261AE}" dt="2024-04-24T01:39:08.307" v="477" actId="20577"/>
          <ac:spMkLst>
            <pc:docMk/>
            <pc:sldMk cId="1943096005" sldId="270"/>
            <ac:spMk id="4" creationId="{2DC424E4-5964-65E7-0532-A7851B950E02}"/>
          </ac:spMkLst>
        </pc:spChg>
      </pc:sldChg>
      <pc:sldChg chg="modSp">
        <pc:chgData name="Coopman, Matthew S" userId="S::matthew.coopman@mavs.uta.edu::708129a2-7c02-4639-a254-ad93cc876730" providerId="AD" clId="Web-{53311315-814F-4532-B7C4-B697913261AE}" dt="2024-04-24T01:17:18.496" v="294" actId="20577"/>
        <pc:sldMkLst>
          <pc:docMk/>
          <pc:sldMk cId="2669998123" sldId="271"/>
        </pc:sldMkLst>
        <pc:spChg chg="mod">
          <ac:chgData name="Coopman, Matthew S" userId="S::matthew.coopman@mavs.uta.edu::708129a2-7c02-4639-a254-ad93cc876730" providerId="AD" clId="Web-{53311315-814F-4532-B7C4-B697913261AE}" dt="2024-04-24T01:17:18.496" v="294" actId="20577"/>
          <ac:spMkLst>
            <pc:docMk/>
            <pc:sldMk cId="2669998123" sldId="271"/>
            <ac:spMk id="4" creationId="{CEB27614-B16F-55FC-DA21-8EB233460347}"/>
          </ac:spMkLst>
        </pc:spChg>
      </pc:sldChg>
      <pc:sldChg chg="modSp">
        <pc:chgData name="Coopman, Matthew S" userId="S::matthew.coopman@mavs.uta.edu::708129a2-7c02-4639-a254-ad93cc876730" providerId="AD" clId="Web-{53311315-814F-4532-B7C4-B697913261AE}" dt="2024-04-24T01:40:47.968" v="506" actId="20577"/>
        <pc:sldMkLst>
          <pc:docMk/>
          <pc:sldMk cId="1116999222" sldId="272"/>
        </pc:sldMkLst>
        <pc:spChg chg="mod">
          <ac:chgData name="Coopman, Matthew S" userId="S::matthew.coopman@mavs.uta.edu::708129a2-7c02-4639-a254-ad93cc876730" providerId="AD" clId="Web-{53311315-814F-4532-B7C4-B697913261AE}" dt="2024-04-24T01:40:47.968" v="506" actId="20577"/>
          <ac:spMkLst>
            <pc:docMk/>
            <pc:sldMk cId="1116999222" sldId="272"/>
            <ac:spMk id="4" creationId="{4EA35672-F68E-950E-9597-EF456564DF99}"/>
          </ac:spMkLst>
        </pc:spChg>
      </pc:sldChg>
      <pc:sldChg chg="modSp">
        <pc:chgData name="Coopman, Matthew S" userId="S::matthew.coopman@mavs.uta.edu::708129a2-7c02-4639-a254-ad93cc876730" providerId="AD" clId="Web-{53311315-814F-4532-B7C4-B697913261AE}" dt="2024-04-24T01:08:03.205" v="177" actId="20577"/>
        <pc:sldMkLst>
          <pc:docMk/>
          <pc:sldMk cId="3042533586" sldId="273"/>
        </pc:sldMkLst>
        <pc:spChg chg="mod">
          <ac:chgData name="Coopman, Matthew S" userId="S::matthew.coopman@mavs.uta.edu::708129a2-7c02-4639-a254-ad93cc876730" providerId="AD" clId="Web-{53311315-814F-4532-B7C4-B697913261AE}" dt="2024-04-24T01:08:03.205" v="177" actId="20577"/>
          <ac:spMkLst>
            <pc:docMk/>
            <pc:sldMk cId="3042533586" sldId="273"/>
            <ac:spMk id="5" creationId="{35B0695D-29BF-0482-5780-3E9BDE87C409}"/>
          </ac:spMkLst>
        </pc:spChg>
      </pc:sldChg>
      <pc:sldChg chg="modSp">
        <pc:chgData name="Coopman, Matthew S" userId="S::matthew.coopman@mavs.uta.edu::708129a2-7c02-4639-a254-ad93cc876730" providerId="AD" clId="Web-{53311315-814F-4532-B7C4-B697913261AE}" dt="2024-04-24T01:06:02.058" v="147" actId="20577"/>
        <pc:sldMkLst>
          <pc:docMk/>
          <pc:sldMk cId="2494060963" sldId="274"/>
        </pc:sldMkLst>
        <pc:spChg chg="mod">
          <ac:chgData name="Coopman, Matthew S" userId="S::matthew.coopman@mavs.uta.edu::708129a2-7c02-4639-a254-ad93cc876730" providerId="AD" clId="Web-{53311315-814F-4532-B7C4-B697913261AE}" dt="2024-04-24T01:06:02.058" v="147" actId="20577"/>
          <ac:spMkLst>
            <pc:docMk/>
            <pc:sldMk cId="2494060963" sldId="274"/>
            <ac:spMk id="5" creationId="{04F81C95-5D99-D694-53CA-3FA8559D18C1}"/>
          </ac:spMkLst>
        </pc:spChg>
      </pc:sldChg>
      <pc:sldChg chg="modSp">
        <pc:chgData name="Coopman, Matthew S" userId="S::matthew.coopman@mavs.uta.edu::708129a2-7c02-4639-a254-ad93cc876730" providerId="AD" clId="Web-{53311315-814F-4532-B7C4-B697913261AE}" dt="2024-04-24T01:41:44.080" v="514" actId="20577"/>
        <pc:sldMkLst>
          <pc:docMk/>
          <pc:sldMk cId="149939188" sldId="276"/>
        </pc:sldMkLst>
        <pc:spChg chg="mod">
          <ac:chgData name="Coopman, Matthew S" userId="S::matthew.coopman@mavs.uta.edu::708129a2-7c02-4639-a254-ad93cc876730" providerId="AD" clId="Web-{53311315-814F-4532-B7C4-B697913261AE}" dt="2024-04-24T01:41:44.080" v="514" actId="20577"/>
          <ac:spMkLst>
            <pc:docMk/>
            <pc:sldMk cId="149939188" sldId="276"/>
            <ac:spMk id="5" creationId="{B364A84F-4B99-2FE1-1D15-1EB27A2AC4EC}"/>
          </ac:spMkLst>
        </pc:spChg>
      </pc:sldChg>
      <pc:sldChg chg="modSp">
        <pc:chgData name="Coopman, Matthew S" userId="S::matthew.coopman@mavs.uta.edu::708129a2-7c02-4639-a254-ad93cc876730" providerId="AD" clId="Web-{53311315-814F-4532-B7C4-B697913261AE}" dt="2024-04-24T01:08:10.924" v="179" actId="20577"/>
        <pc:sldMkLst>
          <pc:docMk/>
          <pc:sldMk cId="3713668875" sldId="277"/>
        </pc:sldMkLst>
        <pc:spChg chg="mod">
          <ac:chgData name="Coopman, Matthew S" userId="S::matthew.coopman@mavs.uta.edu::708129a2-7c02-4639-a254-ad93cc876730" providerId="AD" clId="Web-{53311315-814F-4532-B7C4-B697913261AE}" dt="2024-04-24T01:08:10.924" v="179" actId="20577"/>
          <ac:spMkLst>
            <pc:docMk/>
            <pc:sldMk cId="3713668875" sldId="277"/>
            <ac:spMk id="5" creationId="{041497C1-B719-4C12-0C7A-08E4889AB337}"/>
          </ac:spMkLst>
        </pc:spChg>
      </pc:sldChg>
      <pc:sldChg chg="modSp">
        <pc:chgData name="Coopman, Matthew S" userId="S::matthew.coopman@mavs.uta.edu::708129a2-7c02-4639-a254-ad93cc876730" providerId="AD" clId="Web-{53311315-814F-4532-B7C4-B697913261AE}" dt="2024-04-24T01:05:49.995" v="145" actId="20577"/>
        <pc:sldMkLst>
          <pc:docMk/>
          <pc:sldMk cId="3203992614" sldId="278"/>
        </pc:sldMkLst>
        <pc:spChg chg="mod">
          <ac:chgData name="Coopman, Matthew S" userId="S::matthew.coopman@mavs.uta.edu::708129a2-7c02-4639-a254-ad93cc876730" providerId="AD" clId="Web-{53311315-814F-4532-B7C4-B697913261AE}" dt="2024-04-24T01:05:49.995" v="145" actId="20577"/>
          <ac:spMkLst>
            <pc:docMk/>
            <pc:sldMk cId="3203992614" sldId="278"/>
            <ac:spMk id="5" creationId="{FA675BC8-28CF-3F4C-C8E4-6005F9A04AC3}"/>
          </ac:spMkLst>
        </pc:spChg>
      </pc:sldChg>
      <pc:sldChg chg="modSp">
        <pc:chgData name="Coopman, Matthew S" userId="S::matthew.coopman@mavs.uta.edu::708129a2-7c02-4639-a254-ad93cc876730" providerId="AD" clId="Web-{53311315-814F-4532-B7C4-B697913261AE}" dt="2024-04-24T01:42:01.065" v="517" actId="20577"/>
        <pc:sldMkLst>
          <pc:docMk/>
          <pc:sldMk cId="54485526" sldId="279"/>
        </pc:sldMkLst>
        <pc:spChg chg="mod">
          <ac:chgData name="Coopman, Matthew S" userId="S::matthew.coopman@mavs.uta.edu::708129a2-7c02-4639-a254-ad93cc876730" providerId="AD" clId="Web-{53311315-814F-4532-B7C4-B697913261AE}" dt="2024-04-24T01:42:01.065" v="517" actId="20577"/>
          <ac:spMkLst>
            <pc:docMk/>
            <pc:sldMk cId="54485526" sldId="279"/>
            <ac:spMk id="5" creationId="{383BD759-920A-08E5-CB08-2A360105C40B}"/>
          </ac:spMkLst>
        </pc:spChg>
      </pc:sldChg>
      <pc:sldChg chg="modSp">
        <pc:chgData name="Coopman, Matthew S" userId="S::matthew.coopman@mavs.uta.edu::708129a2-7c02-4639-a254-ad93cc876730" providerId="AD" clId="Web-{53311315-814F-4532-B7C4-B697913261AE}" dt="2024-04-24T01:42:17.284" v="520" actId="20577"/>
        <pc:sldMkLst>
          <pc:docMk/>
          <pc:sldMk cId="4175737730" sldId="281"/>
        </pc:sldMkLst>
        <pc:spChg chg="mod">
          <ac:chgData name="Coopman, Matthew S" userId="S::matthew.coopman@mavs.uta.edu::708129a2-7c02-4639-a254-ad93cc876730" providerId="AD" clId="Web-{53311315-814F-4532-B7C4-B697913261AE}" dt="2024-04-24T01:42:17.284" v="520" actId="20577"/>
          <ac:spMkLst>
            <pc:docMk/>
            <pc:sldMk cId="4175737730" sldId="281"/>
            <ac:spMk id="5" creationId="{DC720345-DCDB-A3B2-6E1D-1A3F88FAB18E}"/>
          </ac:spMkLst>
        </pc:spChg>
      </pc:sldChg>
      <pc:sldChg chg="modSp">
        <pc:chgData name="Coopman, Matthew S" userId="S::matthew.coopman@mavs.uta.edu::708129a2-7c02-4639-a254-ad93cc876730" providerId="AD" clId="Web-{53311315-814F-4532-B7C4-B697913261AE}" dt="2024-04-24T01:42:23.379" v="521" actId="20577"/>
        <pc:sldMkLst>
          <pc:docMk/>
          <pc:sldMk cId="4271192257" sldId="282"/>
        </pc:sldMkLst>
        <pc:spChg chg="mod">
          <ac:chgData name="Coopman, Matthew S" userId="S::matthew.coopman@mavs.uta.edu::708129a2-7c02-4639-a254-ad93cc876730" providerId="AD" clId="Web-{53311315-814F-4532-B7C4-B697913261AE}" dt="2024-04-24T01:42:23.379" v="521" actId="20577"/>
          <ac:spMkLst>
            <pc:docMk/>
            <pc:sldMk cId="4271192257" sldId="282"/>
            <ac:spMk id="5" creationId="{0FC12A0B-B590-148A-4DF5-482D93639E13}"/>
          </ac:spMkLst>
        </pc:spChg>
      </pc:sldChg>
      <pc:sldChg chg="modSp">
        <pc:chgData name="Coopman, Matthew S" userId="S::matthew.coopman@mavs.uta.edu::708129a2-7c02-4639-a254-ad93cc876730" providerId="AD" clId="Web-{53311315-814F-4532-B7C4-B697913261AE}" dt="2024-04-24T01:05:43.073" v="143" actId="20577"/>
        <pc:sldMkLst>
          <pc:docMk/>
          <pc:sldMk cId="1379301489" sldId="283"/>
        </pc:sldMkLst>
        <pc:spChg chg="mod">
          <ac:chgData name="Coopman, Matthew S" userId="S::matthew.coopman@mavs.uta.edu::708129a2-7c02-4639-a254-ad93cc876730" providerId="AD" clId="Web-{53311315-814F-4532-B7C4-B697913261AE}" dt="2024-04-24T01:05:43.073" v="143" actId="20577"/>
          <ac:spMkLst>
            <pc:docMk/>
            <pc:sldMk cId="1379301489" sldId="283"/>
            <ac:spMk id="5" creationId="{68B9BFF3-9045-AC59-3ECE-E1BA46BCF04F}"/>
          </ac:spMkLst>
        </pc:spChg>
      </pc:sldChg>
      <pc:sldChg chg="modSp">
        <pc:chgData name="Coopman, Matthew S" userId="S::matthew.coopman@mavs.uta.edu::708129a2-7c02-4639-a254-ad93cc876730" providerId="AD" clId="Web-{53311315-814F-4532-B7C4-B697913261AE}" dt="2024-04-24T01:42:33.848" v="530" actId="20577"/>
        <pc:sldMkLst>
          <pc:docMk/>
          <pc:sldMk cId="3138703346" sldId="284"/>
        </pc:sldMkLst>
        <pc:spChg chg="mod">
          <ac:chgData name="Coopman, Matthew S" userId="S::matthew.coopman@mavs.uta.edu::708129a2-7c02-4639-a254-ad93cc876730" providerId="AD" clId="Web-{53311315-814F-4532-B7C4-B697913261AE}" dt="2024-04-24T01:42:33.848" v="530" actId="20577"/>
          <ac:spMkLst>
            <pc:docMk/>
            <pc:sldMk cId="3138703346" sldId="284"/>
            <ac:spMk id="4" creationId="{2CE2003B-7ADD-18B5-C050-E86AAFE968DF}"/>
          </ac:spMkLst>
        </pc:spChg>
      </pc:sldChg>
      <pc:sldChg chg="modSp">
        <pc:chgData name="Coopman, Matthew S" userId="S::matthew.coopman@mavs.uta.edu::708129a2-7c02-4639-a254-ad93cc876730" providerId="AD" clId="Web-{53311315-814F-4532-B7C4-B697913261AE}" dt="2024-04-24T01:18:14.686" v="313" actId="20577"/>
        <pc:sldMkLst>
          <pc:docMk/>
          <pc:sldMk cId="942325987" sldId="285"/>
        </pc:sldMkLst>
        <pc:spChg chg="mod">
          <ac:chgData name="Coopman, Matthew S" userId="S::matthew.coopman@mavs.uta.edu::708129a2-7c02-4639-a254-ad93cc876730" providerId="AD" clId="Web-{53311315-814F-4532-B7C4-B697913261AE}" dt="2024-04-24T01:18:14.686" v="313" actId="20577"/>
          <ac:spMkLst>
            <pc:docMk/>
            <pc:sldMk cId="942325987" sldId="285"/>
            <ac:spMk id="6" creationId="{4AE7D1CD-1B16-56C7-EB24-A912A26BFC7F}"/>
          </ac:spMkLst>
        </pc:spChg>
      </pc:sldChg>
      <pc:sldChg chg="modSp">
        <pc:chgData name="Coopman, Matthew S" userId="S::matthew.coopman@mavs.uta.edu::708129a2-7c02-4639-a254-ad93cc876730" providerId="AD" clId="Web-{53311315-814F-4532-B7C4-B697913261AE}" dt="2024-04-24T01:05:33.557" v="141" actId="20577"/>
        <pc:sldMkLst>
          <pc:docMk/>
          <pc:sldMk cId="1996487478" sldId="287"/>
        </pc:sldMkLst>
        <pc:spChg chg="mod">
          <ac:chgData name="Coopman, Matthew S" userId="S::matthew.coopman@mavs.uta.edu::708129a2-7c02-4639-a254-ad93cc876730" providerId="AD" clId="Web-{53311315-814F-4532-B7C4-B697913261AE}" dt="2024-04-24T01:05:33.557" v="141" actId="20577"/>
          <ac:spMkLst>
            <pc:docMk/>
            <pc:sldMk cId="1996487478" sldId="287"/>
            <ac:spMk id="5" creationId="{7EAA0547-E73E-F48D-F8BA-92FF88E77ECF}"/>
          </ac:spMkLst>
        </pc:spChg>
      </pc:sldChg>
      <pc:sldChg chg="modSp ord">
        <pc:chgData name="Coopman, Matthew S" userId="S::matthew.coopman@mavs.uta.edu::708129a2-7c02-4639-a254-ad93cc876730" providerId="AD" clId="Web-{53311315-814F-4532-B7C4-B697913261AE}" dt="2024-04-24T01:42:37.660" v="531"/>
        <pc:sldMkLst>
          <pc:docMk/>
          <pc:sldMk cId="2156833080" sldId="288"/>
        </pc:sldMkLst>
        <pc:spChg chg="mod">
          <ac:chgData name="Coopman, Matthew S" userId="S::matthew.coopman@mavs.uta.edu::708129a2-7c02-4639-a254-ad93cc876730" providerId="AD" clId="Web-{53311315-814F-4532-B7C4-B697913261AE}" dt="2024-04-24T01:02:22.267" v="62" actId="20577"/>
          <ac:spMkLst>
            <pc:docMk/>
            <pc:sldMk cId="2156833080" sldId="288"/>
            <ac:spMk id="4" creationId="{5F39BF2F-06FC-4C8C-5BEC-7E313ACC43F8}"/>
          </ac:spMkLst>
        </pc:spChg>
      </pc:sldChg>
      <pc:sldChg chg="modSp">
        <pc:chgData name="Coopman, Matthew S" userId="S::matthew.coopman@mavs.uta.edu::708129a2-7c02-4639-a254-ad93cc876730" providerId="AD" clId="Web-{53311315-814F-4532-B7C4-B697913261AE}" dt="2024-04-24T01:19:48.847" v="358" actId="20577"/>
        <pc:sldMkLst>
          <pc:docMk/>
          <pc:sldMk cId="2439139670" sldId="289"/>
        </pc:sldMkLst>
        <pc:spChg chg="mod">
          <ac:chgData name="Coopman, Matthew S" userId="S::matthew.coopman@mavs.uta.edu::708129a2-7c02-4639-a254-ad93cc876730" providerId="AD" clId="Web-{53311315-814F-4532-B7C4-B697913261AE}" dt="2024-04-24T01:19:48.847" v="358" actId="20577"/>
          <ac:spMkLst>
            <pc:docMk/>
            <pc:sldMk cId="2439139670" sldId="289"/>
            <ac:spMk id="5" creationId="{F05992C1-9B90-3742-CFD7-27DCF1785255}"/>
          </ac:spMkLst>
        </pc:spChg>
      </pc:sldChg>
      <pc:sldChg chg="modSp">
        <pc:chgData name="Coopman, Matthew S" userId="S::matthew.coopman@mavs.uta.edu::708129a2-7c02-4639-a254-ad93cc876730" providerId="AD" clId="Web-{53311315-814F-4532-B7C4-B697913261AE}" dt="2024-04-24T00:58:37.413" v="6" actId="20577"/>
        <pc:sldMkLst>
          <pc:docMk/>
          <pc:sldMk cId="3245963328" sldId="291"/>
        </pc:sldMkLst>
        <pc:spChg chg="mod">
          <ac:chgData name="Coopman, Matthew S" userId="S::matthew.coopman@mavs.uta.edu::708129a2-7c02-4639-a254-ad93cc876730" providerId="AD" clId="Web-{53311315-814F-4532-B7C4-B697913261AE}" dt="2024-04-24T00:58:37.413" v="6" actId="20577"/>
          <ac:spMkLst>
            <pc:docMk/>
            <pc:sldMk cId="3245963328" sldId="291"/>
            <ac:spMk id="11" creationId="{5E26E3DB-DB09-A881-A776-2E68D5E75322}"/>
          </ac:spMkLst>
        </pc:spChg>
      </pc:sldChg>
    </pc:docChg>
  </pc:docChgLst>
  <pc:docChgLst>
    <pc:chgData name="Coopman, Matthew S" userId="S::matthew.coopman@mavs.uta.edu::708129a2-7c02-4639-a254-ad93cc876730" providerId="AD" clId="Web-{A4144891-9448-4684-9EDB-866DC0D5DF49}"/>
    <pc:docChg chg="modSld">
      <pc:chgData name="Coopman, Matthew S" userId="S::matthew.coopman@mavs.uta.edu::708129a2-7c02-4639-a254-ad93cc876730" providerId="AD" clId="Web-{A4144891-9448-4684-9EDB-866DC0D5DF49}" dt="2024-04-24T10:48:20.550" v="359" actId="20577"/>
      <pc:docMkLst>
        <pc:docMk/>
      </pc:docMkLst>
      <pc:sldChg chg="modSp">
        <pc:chgData name="Coopman, Matthew S" userId="S::matthew.coopman@mavs.uta.edu::708129a2-7c02-4639-a254-ad93cc876730" providerId="AD" clId="Web-{A4144891-9448-4684-9EDB-866DC0D5DF49}" dt="2024-04-24T10:22:13.154" v="15" actId="20577"/>
        <pc:sldMkLst>
          <pc:docMk/>
          <pc:sldMk cId="1128439015" sldId="263"/>
        </pc:sldMkLst>
        <pc:spChg chg="mod">
          <ac:chgData name="Coopman, Matthew S" userId="S::matthew.coopman@mavs.uta.edu::708129a2-7c02-4639-a254-ad93cc876730" providerId="AD" clId="Web-{A4144891-9448-4684-9EDB-866DC0D5DF49}" dt="2024-04-24T10:22:13.154" v="15" actId="20577"/>
          <ac:spMkLst>
            <pc:docMk/>
            <pc:sldMk cId="1128439015" sldId="263"/>
            <ac:spMk id="4" creationId="{285F98DE-47C2-FEF7-FFBC-DC4B2A392BC7}"/>
          </ac:spMkLst>
        </pc:spChg>
      </pc:sldChg>
      <pc:sldChg chg="modSp">
        <pc:chgData name="Coopman, Matthew S" userId="S::matthew.coopman@mavs.uta.edu::708129a2-7c02-4639-a254-ad93cc876730" providerId="AD" clId="Web-{A4144891-9448-4684-9EDB-866DC0D5DF49}" dt="2024-04-24T10:23:30.453" v="46" actId="20577"/>
        <pc:sldMkLst>
          <pc:docMk/>
          <pc:sldMk cId="3514855501" sldId="264"/>
        </pc:sldMkLst>
        <pc:spChg chg="mod">
          <ac:chgData name="Coopman, Matthew S" userId="S::matthew.coopman@mavs.uta.edu::708129a2-7c02-4639-a254-ad93cc876730" providerId="AD" clId="Web-{A4144891-9448-4684-9EDB-866DC0D5DF49}" dt="2024-04-24T10:23:30.453" v="46" actId="20577"/>
          <ac:spMkLst>
            <pc:docMk/>
            <pc:sldMk cId="3514855501" sldId="264"/>
            <ac:spMk id="4" creationId="{503130AE-4477-40E4-5D90-D4884ADAFEC2}"/>
          </ac:spMkLst>
        </pc:spChg>
      </pc:sldChg>
      <pc:sldChg chg="modSp">
        <pc:chgData name="Coopman, Matthew S" userId="S::matthew.coopman@mavs.uta.edu::708129a2-7c02-4639-a254-ad93cc876730" providerId="AD" clId="Web-{A4144891-9448-4684-9EDB-866DC0D5DF49}" dt="2024-04-24T10:25:32.660" v="104" actId="20577"/>
        <pc:sldMkLst>
          <pc:docMk/>
          <pc:sldMk cId="3474917376" sldId="265"/>
        </pc:sldMkLst>
        <pc:spChg chg="mod">
          <ac:chgData name="Coopman, Matthew S" userId="S::matthew.coopman@mavs.uta.edu::708129a2-7c02-4639-a254-ad93cc876730" providerId="AD" clId="Web-{A4144891-9448-4684-9EDB-866DC0D5DF49}" dt="2024-04-24T10:25:32.660" v="104" actId="20577"/>
          <ac:spMkLst>
            <pc:docMk/>
            <pc:sldMk cId="3474917376" sldId="265"/>
            <ac:spMk id="4" creationId="{8517676D-37E4-1F6E-CE30-ADC8797D9E1C}"/>
          </ac:spMkLst>
        </pc:spChg>
      </pc:sldChg>
      <pc:sldChg chg="modSp">
        <pc:chgData name="Coopman, Matthew S" userId="S::matthew.coopman@mavs.uta.edu::708129a2-7c02-4639-a254-ad93cc876730" providerId="AD" clId="Web-{A4144891-9448-4684-9EDB-866DC0D5DF49}" dt="2024-04-24T10:45:26.482" v="334" actId="20577"/>
        <pc:sldMkLst>
          <pc:docMk/>
          <pc:sldMk cId="2358797729" sldId="266"/>
        </pc:sldMkLst>
        <pc:spChg chg="mod">
          <ac:chgData name="Coopman, Matthew S" userId="S::matthew.coopman@mavs.uta.edu::708129a2-7c02-4639-a254-ad93cc876730" providerId="AD" clId="Web-{A4144891-9448-4684-9EDB-866DC0D5DF49}" dt="2024-04-24T10:45:26.482" v="334" actId="20577"/>
          <ac:spMkLst>
            <pc:docMk/>
            <pc:sldMk cId="2358797729" sldId="266"/>
            <ac:spMk id="4" creationId="{74EC856C-F6FB-8AD8-BB44-DEB7397DFB7F}"/>
          </ac:spMkLst>
        </pc:spChg>
      </pc:sldChg>
      <pc:sldChg chg="modSp">
        <pc:chgData name="Coopman, Matthew S" userId="S::matthew.coopman@mavs.uta.edu::708129a2-7c02-4639-a254-ad93cc876730" providerId="AD" clId="Web-{A4144891-9448-4684-9EDB-866DC0D5DF49}" dt="2024-04-24T10:27:50.258" v="136" actId="20577"/>
        <pc:sldMkLst>
          <pc:docMk/>
          <pc:sldMk cId="2669998123" sldId="271"/>
        </pc:sldMkLst>
        <pc:spChg chg="mod">
          <ac:chgData name="Coopman, Matthew S" userId="S::matthew.coopman@mavs.uta.edu::708129a2-7c02-4639-a254-ad93cc876730" providerId="AD" clId="Web-{A4144891-9448-4684-9EDB-866DC0D5DF49}" dt="2024-04-24T10:27:50.258" v="136" actId="20577"/>
          <ac:spMkLst>
            <pc:docMk/>
            <pc:sldMk cId="2669998123" sldId="271"/>
            <ac:spMk id="4" creationId="{CEB27614-B16F-55FC-DA21-8EB233460347}"/>
          </ac:spMkLst>
        </pc:spChg>
      </pc:sldChg>
      <pc:sldChg chg="modSp">
        <pc:chgData name="Coopman, Matthew S" userId="S::matthew.coopman@mavs.uta.edu::708129a2-7c02-4639-a254-ad93cc876730" providerId="AD" clId="Web-{A4144891-9448-4684-9EDB-866DC0D5DF49}" dt="2024-04-24T10:47:01.704" v="347" actId="20577"/>
        <pc:sldMkLst>
          <pc:docMk/>
          <pc:sldMk cId="1116999222" sldId="272"/>
        </pc:sldMkLst>
        <pc:spChg chg="mod">
          <ac:chgData name="Coopman, Matthew S" userId="S::matthew.coopman@mavs.uta.edu::708129a2-7c02-4639-a254-ad93cc876730" providerId="AD" clId="Web-{A4144891-9448-4684-9EDB-866DC0D5DF49}" dt="2024-04-24T10:47:01.704" v="347" actId="20577"/>
          <ac:spMkLst>
            <pc:docMk/>
            <pc:sldMk cId="1116999222" sldId="272"/>
            <ac:spMk id="4" creationId="{4EA35672-F68E-950E-9597-EF456564DF99}"/>
          </ac:spMkLst>
        </pc:spChg>
      </pc:sldChg>
      <pc:sldChg chg="modSp">
        <pc:chgData name="Coopman, Matthew S" userId="S::matthew.coopman@mavs.uta.edu::708129a2-7c02-4639-a254-ad93cc876730" providerId="AD" clId="Web-{A4144891-9448-4684-9EDB-866DC0D5DF49}" dt="2024-04-24T10:32:53.065" v="177" actId="20577"/>
        <pc:sldMkLst>
          <pc:docMk/>
          <pc:sldMk cId="830707672" sldId="275"/>
        </pc:sldMkLst>
        <pc:spChg chg="mod">
          <ac:chgData name="Coopman, Matthew S" userId="S::matthew.coopman@mavs.uta.edu::708129a2-7c02-4639-a254-ad93cc876730" providerId="AD" clId="Web-{A4144891-9448-4684-9EDB-866DC0D5DF49}" dt="2024-04-24T10:32:53.065" v="177" actId="20577"/>
          <ac:spMkLst>
            <pc:docMk/>
            <pc:sldMk cId="830707672" sldId="275"/>
            <ac:spMk id="4" creationId="{8C824FAC-CCBC-31FF-A7C2-EED581E913DA}"/>
          </ac:spMkLst>
        </pc:spChg>
      </pc:sldChg>
      <pc:sldChg chg="modSp">
        <pc:chgData name="Coopman, Matthew S" userId="S::matthew.coopman@mavs.uta.edu::708129a2-7c02-4639-a254-ad93cc876730" providerId="AD" clId="Web-{A4144891-9448-4684-9EDB-866DC0D5DF49}" dt="2024-04-24T10:47:54.206" v="351" actId="20577"/>
        <pc:sldMkLst>
          <pc:docMk/>
          <pc:sldMk cId="149939188" sldId="276"/>
        </pc:sldMkLst>
        <pc:spChg chg="mod">
          <ac:chgData name="Coopman, Matthew S" userId="S::matthew.coopman@mavs.uta.edu::708129a2-7c02-4639-a254-ad93cc876730" providerId="AD" clId="Web-{A4144891-9448-4684-9EDB-866DC0D5DF49}" dt="2024-04-24T10:47:54.206" v="351" actId="20577"/>
          <ac:spMkLst>
            <pc:docMk/>
            <pc:sldMk cId="149939188" sldId="276"/>
            <ac:spMk id="5" creationId="{B364A84F-4B99-2FE1-1D15-1EB27A2AC4EC}"/>
          </ac:spMkLst>
        </pc:spChg>
      </pc:sldChg>
      <pc:sldChg chg="modSp">
        <pc:chgData name="Coopman, Matthew S" userId="S::matthew.coopman@mavs.uta.edu::708129a2-7c02-4639-a254-ad93cc876730" providerId="AD" clId="Web-{A4144891-9448-4684-9EDB-866DC0D5DF49}" dt="2024-04-24T10:36:26.103" v="212" actId="20577"/>
        <pc:sldMkLst>
          <pc:docMk/>
          <pc:sldMk cId="54485526" sldId="279"/>
        </pc:sldMkLst>
        <pc:spChg chg="mod">
          <ac:chgData name="Coopman, Matthew S" userId="S::matthew.coopman@mavs.uta.edu::708129a2-7c02-4639-a254-ad93cc876730" providerId="AD" clId="Web-{A4144891-9448-4684-9EDB-866DC0D5DF49}" dt="2024-04-24T10:36:26.103" v="212" actId="20577"/>
          <ac:spMkLst>
            <pc:docMk/>
            <pc:sldMk cId="54485526" sldId="279"/>
            <ac:spMk id="5" creationId="{383BD759-920A-08E5-CB08-2A360105C40B}"/>
          </ac:spMkLst>
        </pc:spChg>
      </pc:sldChg>
      <pc:sldChg chg="modSp">
        <pc:chgData name="Coopman, Matthew S" userId="S::matthew.coopman@mavs.uta.edu::708129a2-7c02-4639-a254-ad93cc876730" providerId="AD" clId="Web-{A4144891-9448-4684-9EDB-866DC0D5DF49}" dt="2024-04-24T10:48:20.550" v="359" actId="20577"/>
        <pc:sldMkLst>
          <pc:docMk/>
          <pc:sldMk cId="4175737730" sldId="281"/>
        </pc:sldMkLst>
        <pc:spChg chg="mod">
          <ac:chgData name="Coopman, Matthew S" userId="S::matthew.coopman@mavs.uta.edu::708129a2-7c02-4639-a254-ad93cc876730" providerId="AD" clId="Web-{A4144891-9448-4684-9EDB-866DC0D5DF49}" dt="2024-04-24T10:48:20.550" v="359" actId="20577"/>
          <ac:spMkLst>
            <pc:docMk/>
            <pc:sldMk cId="4175737730" sldId="281"/>
            <ac:spMk id="5" creationId="{DC720345-DCDB-A3B2-6E1D-1A3F88FAB18E}"/>
          </ac:spMkLst>
        </pc:spChg>
      </pc:sldChg>
      <pc:sldChg chg="modSp">
        <pc:chgData name="Coopman, Matthew S" userId="S::matthew.coopman@mavs.uta.edu::708129a2-7c02-4639-a254-ad93cc876730" providerId="AD" clId="Web-{A4144891-9448-4684-9EDB-866DC0D5DF49}" dt="2024-04-24T10:43:47.726" v="328" actId="20577"/>
        <pc:sldMkLst>
          <pc:docMk/>
          <pc:sldMk cId="3138703346" sldId="284"/>
        </pc:sldMkLst>
        <pc:spChg chg="mod">
          <ac:chgData name="Coopman, Matthew S" userId="S::matthew.coopman@mavs.uta.edu::708129a2-7c02-4639-a254-ad93cc876730" providerId="AD" clId="Web-{A4144891-9448-4684-9EDB-866DC0D5DF49}" dt="2024-04-24T10:43:47.726" v="328" actId="20577"/>
          <ac:spMkLst>
            <pc:docMk/>
            <pc:sldMk cId="3138703346" sldId="284"/>
            <ac:spMk id="4" creationId="{2CE2003B-7ADD-18B5-C050-E86AAFE968DF}"/>
          </ac:spMkLst>
        </pc:spChg>
      </pc:sldChg>
      <pc:sldChg chg="modSp">
        <pc:chgData name="Coopman, Matthew S" userId="S::matthew.coopman@mavs.uta.edu::708129a2-7c02-4639-a254-ad93cc876730" providerId="AD" clId="Web-{A4144891-9448-4684-9EDB-866DC0D5DF49}" dt="2024-04-24T10:35:36.648" v="210" actId="20577"/>
        <pc:sldMkLst>
          <pc:docMk/>
          <pc:sldMk cId="942325987" sldId="285"/>
        </pc:sldMkLst>
        <pc:spChg chg="mod">
          <ac:chgData name="Coopman, Matthew S" userId="S::matthew.coopman@mavs.uta.edu::708129a2-7c02-4639-a254-ad93cc876730" providerId="AD" clId="Web-{A4144891-9448-4684-9EDB-866DC0D5DF49}" dt="2024-04-24T10:35:36.648" v="210" actId="20577"/>
          <ac:spMkLst>
            <pc:docMk/>
            <pc:sldMk cId="942325987" sldId="285"/>
            <ac:spMk id="6" creationId="{4AE7D1CD-1B16-56C7-EB24-A912A26BFC7F}"/>
          </ac:spMkLst>
        </pc:spChg>
      </pc:sldChg>
    </pc:docChg>
  </pc:docChgLst>
  <pc:docChgLst>
    <pc:chgData name="Coopman, Matthew S" userId="S::matthew.coopman@mavs.uta.edu::708129a2-7c02-4639-a254-ad93cc876730" providerId="AD" clId="Web-{2541703B-3453-4331-B15F-5AD0D2FAEC0D}"/>
    <pc:docChg chg="modSld">
      <pc:chgData name="Coopman, Matthew S" userId="S::matthew.coopman@mavs.uta.edu::708129a2-7c02-4639-a254-ad93cc876730" providerId="AD" clId="Web-{2541703B-3453-4331-B15F-5AD0D2FAEC0D}" dt="2024-04-24T01:49:29.710" v="40" actId="20577"/>
      <pc:docMkLst>
        <pc:docMk/>
      </pc:docMkLst>
      <pc:sldChg chg="modSp">
        <pc:chgData name="Coopman, Matthew S" userId="S::matthew.coopman@mavs.uta.edu::708129a2-7c02-4639-a254-ad93cc876730" providerId="AD" clId="Web-{2541703B-3453-4331-B15F-5AD0D2FAEC0D}" dt="2024-04-24T01:49:29.710" v="40" actId="20577"/>
        <pc:sldMkLst>
          <pc:docMk/>
          <pc:sldMk cId="2439139670" sldId="289"/>
        </pc:sldMkLst>
        <pc:spChg chg="mod">
          <ac:chgData name="Coopman, Matthew S" userId="S::matthew.coopman@mavs.uta.edu::708129a2-7c02-4639-a254-ad93cc876730" providerId="AD" clId="Web-{2541703B-3453-4331-B15F-5AD0D2FAEC0D}" dt="2024-04-24T01:49:29.710" v="40" actId="20577"/>
          <ac:spMkLst>
            <pc:docMk/>
            <pc:sldMk cId="2439139670" sldId="289"/>
            <ac:spMk id="5" creationId="{F05992C1-9B90-3742-CFD7-27DCF178525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CD645-8630-D1FC-5513-86E7D0E2F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A9F24-B482-1A5C-60CA-BB6A97450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33E8F-4A02-2C79-6763-DE4932AE3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1D8B6-0194-F643-9164-B02F3694D43F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E33B9-53A8-704C-81E4-78ADCDEE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A5159-9B7E-868A-4B4E-64E839C95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5F436-A7B5-B845-A9C5-2EE2A2CBB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62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8DB0-F538-AFBF-C81B-88450F2C1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262319-2CFD-7893-A756-B99923FF1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649A5-151F-ABB4-FC56-DC3B6FAEE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1D8B6-0194-F643-9164-B02F3694D43F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BA48E-802F-8A88-ED5A-C46B79FE9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C0BCB-A83B-0FE2-2ADD-BA952727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5F436-A7B5-B845-A9C5-2EE2A2CBB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18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6B21E2-EF08-9771-38EF-3BC8499F5F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2E853C-6012-ADAB-666F-2F5A4ACE7C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D44B2-F9A3-29F9-D65F-D2384F76D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1D8B6-0194-F643-9164-B02F3694D43F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E92C6-96BA-1CC7-A1EC-88A9DA393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5C93F-73A1-B386-DE5E-E456E969F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5F436-A7B5-B845-A9C5-2EE2A2CBB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16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02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3E98C-5217-B603-B897-814184091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B9CB6-E323-D0FB-2A4F-9B0361F55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5FE18-FF9B-92B0-D619-C7AFC18C8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1D8B6-0194-F643-9164-B02F3694D43F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07761-B196-94C8-C4F2-707BFF974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2C012-F43E-403C-6C0B-60DBA6D60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5F436-A7B5-B845-A9C5-2EE2A2CBB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4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67676-AFCB-2D38-9B4B-1A8BA1F0D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64528-DD80-B09A-2911-A4FD5404B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60C85-A017-0A03-12A7-271A3B7E5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1D8B6-0194-F643-9164-B02F3694D43F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ECC91-5822-DBEA-F50E-E94806C68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891D9-A49A-8381-4E21-05A0BA38B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5F436-A7B5-B845-A9C5-2EE2A2CBB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B01E-7319-391A-0436-CB86DE65D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4FC6C-2CA3-A955-0128-C274594E4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2A1CB-2109-7A3A-C09B-4D951AC74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C2F21E-72E1-1C62-7DD6-45F9D9BFD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1D8B6-0194-F643-9164-B02F3694D43F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4C09FC-8CB9-2D0C-3AD5-98CA010F8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C656F-09A1-C109-7B0A-606A1A7FD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5F436-A7B5-B845-A9C5-2EE2A2CBB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71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F2F09-2D59-F54F-1E05-E99C3A64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2717C-BF51-8CA1-0166-2B8FCF68E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50D4B-4AEE-220A-992A-9F6118FDC6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828E9B-379D-53C5-35C7-A3247E0867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DA65F8-197B-4147-EFF6-C813C09F2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7F709F-6E86-2F12-7E9E-EDB33FAB3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1D8B6-0194-F643-9164-B02F3694D43F}" type="datetimeFigureOut">
              <a:rPr lang="en-US" smtClean="0"/>
              <a:t>4/29/24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E5A949-3C4A-BB7D-DA8C-12912E0DE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70AA30-B522-0402-4DEF-D11ACF33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5F436-A7B5-B845-A9C5-2EE2A2CBB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69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4B6E0-1F37-C6BC-06E6-1696AB22D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30EB01-3075-2376-E9E1-756F31FA2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1D8B6-0194-F643-9164-B02F3694D43F}" type="datetimeFigureOut">
              <a:rPr lang="en-US" smtClean="0"/>
              <a:t>4/29/24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9EBE82-75A2-A6F0-046B-E1B900286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DFDD7C-AEE2-B82A-7665-6A5E6399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5F436-A7B5-B845-A9C5-2EE2A2CBB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4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7DFFEE-CAEF-287D-655B-85DE9D3E8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1D8B6-0194-F643-9164-B02F3694D43F}" type="datetimeFigureOut">
              <a:rPr lang="en-US" smtClean="0"/>
              <a:t>4/29/24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633303-A0AF-F7E1-10C4-8171CB687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EF5E6-FEBA-D07E-B6BE-A5E28BD8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5F436-A7B5-B845-A9C5-2EE2A2CBB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67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B98F-D4D3-23DE-06CA-D2989F5AD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41AF9-7B64-DF16-C0FF-6199F95E7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43F7B-F93C-1ED1-8D69-04D1F51BB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89515-5EF4-82ED-156D-0A3200C97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1D8B6-0194-F643-9164-B02F3694D43F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B1F21-E65C-8C77-4627-F459EAA53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276A5-D489-04A6-EDEA-6A250B930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5F436-A7B5-B845-A9C5-2EE2A2CBB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32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9614B-3D58-B6E5-A344-B6B3F7698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C54734-E8BD-C6FF-55E7-6E696927F6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8A66FA-CD1D-2B7B-4E7D-5AE77B1F3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C6C6A-86F4-E7F4-35B8-EF8E0B843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1D8B6-0194-F643-9164-B02F3694D43F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3E4AE-3D1E-B527-5802-9BD156180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023E4-DCE5-CF97-B1C9-974DF853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5F436-A7B5-B845-A9C5-2EE2A2CBB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57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C46275-A7CC-BD44-C100-DA1187CCB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B4D17-F7B0-BF82-7C7D-77AEBABAC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4274-0F75-DF3C-A773-5DC6D64115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C1D8B6-0194-F643-9164-B02F3694D43F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D125-8C1E-99C2-7DB7-254BACEA2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231D3-AB42-D21F-4D4C-97C1B239B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05F436-A7B5-B845-A9C5-2EE2A2CBBB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79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2298" y="1979338"/>
            <a:ext cx="8018620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800" b="1" dirty="0">
                <a:latin typeface="Arial"/>
              </a:rPr>
              <a:t>CSE-5335: Presentation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8480" y="2692047"/>
            <a:ext cx="6891521" cy="2579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13409F"/>
                </a:solidFill>
              </a:rPr>
              <a:t>Team Members:</a:t>
            </a:r>
          </a:p>
          <a:p>
            <a:pPr marL="45720" indent="457200">
              <a:spcBef>
                <a:spcPts val="1200"/>
              </a:spcBef>
            </a:pPr>
            <a:r>
              <a:rPr lang="en-US" sz="1800" b="1" kern="0" cap="all" dirty="0">
                <a:solidFill>
                  <a:srgbClr val="1B587C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COOPMAN, Matthew (1000872057)</a:t>
            </a:r>
            <a:endParaRPr lang="en-IN" sz="1800" b="1" kern="0" cap="all" dirty="0">
              <a:solidFill>
                <a:srgbClr val="1B587C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457200">
              <a:spcBef>
                <a:spcPts val="1200"/>
              </a:spcBef>
            </a:pPr>
            <a:r>
              <a:rPr lang="en-US" sz="1800" b="1" kern="0" cap="all" dirty="0">
                <a:solidFill>
                  <a:srgbClr val="1B587C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KARNA, PRANAY (1002172761)</a:t>
            </a:r>
            <a:endParaRPr lang="en-IN" sz="1800" b="1" kern="0" cap="all" dirty="0">
              <a:solidFill>
                <a:srgbClr val="1B587C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457200">
              <a:spcBef>
                <a:spcPts val="1200"/>
              </a:spcBef>
            </a:pPr>
            <a:r>
              <a:rPr lang="en-US" sz="1800" b="1" kern="0" cap="all" dirty="0" err="1">
                <a:solidFill>
                  <a:srgbClr val="1B587C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Kodipunjula</a:t>
            </a:r>
            <a:r>
              <a:rPr lang="en-US" sz="1800" b="1" kern="0" cap="all" dirty="0">
                <a:solidFill>
                  <a:srgbClr val="1B587C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LOKESHWAR (1002175121)</a:t>
            </a:r>
            <a:endParaRPr lang="en-IN" sz="1800" b="1" kern="0" cap="all" dirty="0">
              <a:solidFill>
                <a:srgbClr val="1B587C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457200">
              <a:spcBef>
                <a:spcPts val="1200"/>
              </a:spcBef>
            </a:pPr>
            <a:r>
              <a:rPr lang="en-US" sz="1800" b="1" kern="0" cap="all" dirty="0">
                <a:solidFill>
                  <a:srgbClr val="1B587C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NERELLA, PAVAN (1002152799)</a:t>
            </a:r>
            <a:endParaRPr lang="en-IN" sz="1800" b="1" kern="0" cap="all" dirty="0">
              <a:solidFill>
                <a:srgbClr val="1B587C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457200">
              <a:spcBef>
                <a:spcPts val="1200"/>
              </a:spcBef>
            </a:pPr>
            <a:r>
              <a:rPr lang="en-US" sz="1800" b="1" kern="0" cap="all" dirty="0">
                <a:solidFill>
                  <a:srgbClr val="1B587C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PASUPULETI, SAI (1002182871) </a:t>
            </a:r>
            <a:endParaRPr lang="en-IN" sz="1800" b="1" kern="0" cap="all" dirty="0">
              <a:solidFill>
                <a:srgbClr val="1B587C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46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636D858-B0C8-2B29-ADDC-D070D57219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17"/>
          <a:stretch/>
        </p:blipFill>
        <p:spPr>
          <a:xfrm>
            <a:off x="279143" y="1946010"/>
            <a:ext cx="5221625" cy="2965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5F98DE-47C2-FEF7-FFBC-DC4B2A392BC7}"/>
              </a:ext>
            </a:extLst>
          </p:cNvPr>
          <p:cNvSpPr txBox="1"/>
          <p:nvPr/>
        </p:nvSpPr>
        <p:spPr>
          <a:xfrm>
            <a:off x="6392583" y="2645922"/>
            <a:ext cx="4434721" cy="3710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In the medication reminder, patients will be informed about their medication that was prescribed by the doctor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And they will be informed till which date should he need to take the medication.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439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4B8C26E-F314-1CF6-A345-C425E65C74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06"/>
          <a:stretch/>
        </p:blipFill>
        <p:spPr>
          <a:xfrm>
            <a:off x="279143" y="1955621"/>
            <a:ext cx="5221625" cy="29467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3130AE-4477-40E4-5D90-D4884ADAFEC2}"/>
              </a:ext>
            </a:extLst>
          </p:cNvPr>
          <p:cNvSpPr txBox="1"/>
          <p:nvPr/>
        </p:nvSpPr>
        <p:spPr>
          <a:xfrm>
            <a:off x="6336022" y="1955621"/>
            <a:ext cx="4434721" cy="3710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In the appointment page the patient can book an appointment with the doctors that are available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This user needs to select the doctor, the date, and the time for the appointment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After booking the appointment the user needs to wait for the confirmation from the doctor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855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medical form&#10;&#10;Description automatically generated">
            <a:extLst>
              <a:ext uri="{FF2B5EF4-FFF2-40B4-BE49-F238E27FC236}">
                <a16:creationId xmlns:a16="http://schemas.microsoft.com/office/drawing/2014/main" id="{44C1D3C6-17E0-29D5-5485-7ABAA9A95C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2"/>
          <a:stretch/>
        </p:blipFill>
        <p:spPr>
          <a:xfrm>
            <a:off x="279143" y="1950823"/>
            <a:ext cx="5221625" cy="29563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17676D-37E4-1F6E-CE30-ADC8797D9E1C}"/>
              </a:ext>
            </a:extLst>
          </p:cNvPr>
          <p:cNvSpPr txBox="1"/>
          <p:nvPr/>
        </p:nvSpPr>
        <p:spPr>
          <a:xfrm>
            <a:off x="6392583" y="2645922"/>
            <a:ext cx="4434721" cy="3710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Patients need to update their health records which include: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Which doctor that they have taken appointment with.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The medication name provided by the doctor 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Which date they got admitted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Which date they got discharged </a:t>
            </a:r>
            <a:endParaRPr lang="en-US" dirty="0">
              <a:solidFill>
                <a:schemeClr val="tx1">
                  <a:alpha val="80000"/>
                </a:schemeClr>
              </a:solidFill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The reasons of their admission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917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medical form&#10;&#10;Description automatically generated">
            <a:extLst>
              <a:ext uri="{FF2B5EF4-FFF2-40B4-BE49-F238E27FC236}">
                <a16:creationId xmlns:a16="http://schemas.microsoft.com/office/drawing/2014/main" id="{8B87B829-37C0-08C9-3C58-6FDE1C3DB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06"/>
          <a:stretch/>
        </p:blipFill>
        <p:spPr>
          <a:xfrm>
            <a:off x="279143" y="1955621"/>
            <a:ext cx="5221625" cy="29467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EC856C-F6FB-8AD8-BB44-DEB7397DFB7F}"/>
              </a:ext>
            </a:extLst>
          </p:cNvPr>
          <p:cNvSpPr txBox="1"/>
          <p:nvPr/>
        </p:nvSpPr>
        <p:spPr>
          <a:xfrm>
            <a:off x="6392583" y="2645922"/>
            <a:ext cx="4434721" cy="3710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After the appointment with the doctor, the described prescription will be manually updated by the doctor</a:t>
            </a:r>
            <a:endParaRPr lang="en-US" dirty="0">
              <a:solidFill>
                <a:schemeClr val="tx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The details will be seen here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797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E5620FC-F290-F1EF-8C82-221BFFA5F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0" r="9716"/>
          <a:stretch/>
        </p:blipFill>
        <p:spPr>
          <a:xfrm>
            <a:off x="630936" y="1493174"/>
            <a:ext cx="5458968" cy="3871652"/>
          </a:xfrm>
          <a:prstGeom prst="rect">
            <a:avLst/>
          </a:prstGeom>
        </p:spPr>
      </p:pic>
      <p:sp>
        <p:nvSpPr>
          <p:cNvPr id="32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0DFED1-3329-B27E-9F41-8AA3EFE72F7E}"/>
              </a:ext>
            </a:extLst>
          </p:cNvPr>
          <p:cNvSpPr txBox="1"/>
          <p:nvPr/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The compliance page shows a set of instructions and standards that needs to be followed by the patient, doctor, and/or pharmacist roles.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538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6BE43C0D-BAA4-B12F-127F-FA50DB068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17"/>
          <a:stretch/>
        </p:blipFill>
        <p:spPr>
          <a:xfrm>
            <a:off x="630936" y="1878602"/>
            <a:ext cx="5458968" cy="3100796"/>
          </a:xfrm>
          <a:prstGeom prst="rect">
            <a:avLst/>
          </a:prstGeom>
        </p:spPr>
      </p:pic>
      <p:sp>
        <p:nvSpPr>
          <p:cNvPr id="11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E667C-FB5B-0329-407A-93DA5BC04447}"/>
              </a:ext>
            </a:extLst>
          </p:cNvPr>
          <p:cNvSpPr txBox="1"/>
          <p:nvPr/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2200" dirty="0">
                <a:latin typeface="Arial"/>
                <a:cs typeface="Arial"/>
              </a:rPr>
              <a:t>The user can chat with other users (sending/receiving messages).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2200" dirty="0">
                <a:latin typeface="Arial"/>
                <a:cs typeface="Arial"/>
              </a:rPr>
              <a:t>Messages are exchanged privately (not visible to unrelated users).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696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C6DBEFA-0FF0-FFD9-4F3B-7F7DB973F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17"/>
          <a:stretch/>
        </p:blipFill>
        <p:spPr>
          <a:xfrm>
            <a:off x="279143" y="1946010"/>
            <a:ext cx="5221625" cy="2965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4C00BA-99DE-4D13-8F94-8384D1335CC5}"/>
              </a:ext>
            </a:extLst>
          </p:cNvPr>
          <p:cNvSpPr txBox="1"/>
          <p:nvPr/>
        </p:nvSpPr>
        <p:spPr>
          <a:xfrm>
            <a:off x="6392583" y="2645922"/>
            <a:ext cx="4434721" cy="3710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Here, the health provider or doctor can access the metrics regarding: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Prescriptions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Appointments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Health records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566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47E9C4B-C87F-7942-3D15-254B67264D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2"/>
          <a:stretch/>
        </p:blipFill>
        <p:spPr>
          <a:xfrm>
            <a:off x="646176" y="1349549"/>
            <a:ext cx="5458968" cy="3090731"/>
          </a:xfrm>
          <a:prstGeom prst="rect">
            <a:avLst/>
          </a:prstGeom>
        </p:spPr>
      </p:pic>
      <p:sp>
        <p:nvSpPr>
          <p:cNvPr id="11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C424E4-5964-65E7-0532-A7851B950E02}"/>
              </a:ext>
            </a:extLst>
          </p:cNvPr>
          <p:cNvSpPr txBox="1"/>
          <p:nvPr/>
        </p:nvSpPr>
        <p:spPr>
          <a:xfrm>
            <a:off x="6635433" y="2542338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The doctor can view the appointments of the patients.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This user role can accept or decline a patient's appointment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This user role can also choose a particular patient and search for the patient.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96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C9E22DE-7116-A72B-474E-ADA98C4F8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2"/>
          <a:stretch/>
        </p:blipFill>
        <p:spPr>
          <a:xfrm>
            <a:off x="630936" y="1883634"/>
            <a:ext cx="5458968" cy="3090731"/>
          </a:xfrm>
          <a:prstGeom prst="rect">
            <a:avLst/>
          </a:prstGeom>
        </p:spPr>
      </p:pic>
      <p:sp>
        <p:nvSpPr>
          <p:cNvPr id="11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27614-B16F-55FC-DA21-8EB233460347}"/>
              </a:ext>
            </a:extLst>
          </p:cNvPr>
          <p:cNvSpPr txBox="1"/>
          <p:nvPr/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In the health records, the doctor can search for a patient's health records.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The health record contains the medication history that been updated by the patient manually.</a:t>
            </a:r>
          </a:p>
        </p:txBody>
      </p:sp>
    </p:spTree>
    <p:extLst>
      <p:ext uri="{BB962C8B-B14F-4D97-AF65-F5344CB8AC3E}">
        <p14:creationId xmlns:p14="http://schemas.microsoft.com/office/powerpoint/2010/main" val="2669998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7C915A1-2763-4F43-53AC-B092DBCBB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24"/>
          <a:stretch/>
        </p:blipFill>
        <p:spPr>
          <a:xfrm>
            <a:off x="588711" y="1454723"/>
            <a:ext cx="5628018" cy="32071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A35672-F68E-950E-9597-EF456564DF99}"/>
              </a:ext>
            </a:extLst>
          </p:cNvPr>
          <p:cNvSpPr txBox="1"/>
          <p:nvPr/>
        </p:nvSpPr>
        <p:spPr>
          <a:xfrm>
            <a:off x="7239012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Doctors can add a prescription for the patient (select patient through the drop down)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They can suggest the medication that need to be taken at which time and the till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99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medical website&#10;&#10;Description automatically generated">
            <a:extLst>
              <a:ext uri="{FF2B5EF4-FFF2-40B4-BE49-F238E27FC236}">
                <a16:creationId xmlns:a16="http://schemas.microsoft.com/office/drawing/2014/main" id="{CBDFBE74-4181-5CEF-101A-2244094C18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04" r="1233"/>
          <a:stretch/>
        </p:blipFill>
        <p:spPr>
          <a:xfrm>
            <a:off x="255128" y="1244906"/>
            <a:ext cx="5384706" cy="405420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A8C8D9-6410-C4A2-B612-946995E60015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The homepage serves as a virtual brochure, providing a comprehensive overview of the web application.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The Navigation bar at the top of the page is there for all pre-login pages that can be used to navigate other pages which can be accessed before login.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Additionally, the homepage features convenient "Register Now" and "Login" buttons, offering seamless navigation to access these respective pages</a:t>
            </a:r>
          </a:p>
        </p:txBody>
      </p:sp>
    </p:spTree>
    <p:extLst>
      <p:ext uri="{BB962C8B-B14F-4D97-AF65-F5344CB8AC3E}">
        <p14:creationId xmlns:p14="http://schemas.microsoft.com/office/powerpoint/2010/main" val="351180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D2A35C4-3AA5-6167-8DF6-1EB345BCBC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17"/>
          <a:stretch/>
        </p:blipFill>
        <p:spPr>
          <a:xfrm>
            <a:off x="576244" y="1714155"/>
            <a:ext cx="5628018" cy="31968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0695D-29BF-0482-5780-3E9BDE87C409}"/>
              </a:ext>
            </a:extLst>
          </p:cNvPr>
          <p:cNvSpPr txBox="1"/>
          <p:nvPr/>
        </p:nvSpPr>
        <p:spPr>
          <a:xfrm>
            <a:off x="7202111" y="1411908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+mn-lt"/>
              </a:rPr>
              <a:t>The compliance page shows a set of instructions and standards that needs to be followed by the patient, doctor, and/or pharmacist roles.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33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1B14D26-6906-5BCA-22E7-2322996F31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17"/>
          <a:stretch/>
        </p:blipFill>
        <p:spPr>
          <a:xfrm>
            <a:off x="630936" y="1878602"/>
            <a:ext cx="5458968" cy="3100796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F81C95-5D99-D694-53CA-3FA8559D18C1}"/>
              </a:ext>
            </a:extLst>
          </p:cNvPr>
          <p:cNvSpPr txBox="1"/>
          <p:nvPr/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2200" dirty="0">
                <a:latin typeface="Arial"/>
                <a:cs typeface="Arial"/>
              </a:rPr>
              <a:t>The user can chat with other users (sending/receiving messages).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2200" dirty="0">
                <a:latin typeface="Arial"/>
                <a:cs typeface="Arial"/>
              </a:rPr>
              <a:t>Messages are exchanged privately (not visible to unrelated users).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060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6A9869-6953-FABB-5854-D1941247C7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2"/>
          <a:stretch/>
        </p:blipFill>
        <p:spPr>
          <a:xfrm>
            <a:off x="630936" y="1883634"/>
            <a:ext cx="5458968" cy="3090731"/>
          </a:xfrm>
          <a:prstGeom prst="rect">
            <a:avLst/>
          </a:prstGeom>
        </p:spPr>
      </p:pic>
      <p:sp>
        <p:nvSpPr>
          <p:cNvPr id="11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824FAC-CCBC-31FF-A7C2-EED581E913DA}"/>
              </a:ext>
            </a:extLst>
          </p:cNvPr>
          <p:cNvSpPr txBox="1"/>
          <p:nvPr/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The medication that was provided to the patient will be seen here. The reasons and the doctor who suggested the medication will be displayed here too.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830707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1EE2847-CD7B-140A-E5EC-0119DE333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06"/>
          <a:stretch/>
        </p:blipFill>
        <p:spPr>
          <a:xfrm>
            <a:off x="630936" y="1888649"/>
            <a:ext cx="5458968" cy="3080701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4A84F-4B99-2FE1-1D15-1EB27A2AC4EC}"/>
              </a:ext>
            </a:extLst>
          </p:cNvPr>
          <p:cNvSpPr txBox="1"/>
          <p:nvPr/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In the medication dispensation, the pharmacist can get the records of the patient about the medication that was prescribed by the doctor</a:t>
            </a:r>
          </a:p>
        </p:txBody>
      </p:sp>
    </p:spTree>
    <p:extLst>
      <p:ext uri="{BB962C8B-B14F-4D97-AF65-F5344CB8AC3E}">
        <p14:creationId xmlns:p14="http://schemas.microsoft.com/office/powerpoint/2010/main" val="149939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AFB669A-4E20-8884-645F-CE15FF0F7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2"/>
          <a:stretch/>
        </p:blipFill>
        <p:spPr>
          <a:xfrm>
            <a:off x="630936" y="1883634"/>
            <a:ext cx="5458968" cy="3090731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1497C1-B719-4C12-0C7A-08E4889AB337}"/>
              </a:ext>
            </a:extLst>
          </p:cNvPr>
          <p:cNvSpPr txBox="1"/>
          <p:nvPr/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+mn-lt"/>
              </a:rPr>
              <a:t>The compliance page shows a set of instructions and standards that needs to be followed by the patient, doctor, and/or pharmacist roles.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668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4F90B1D-15AE-FDF1-2641-3B9B79CF5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2"/>
          <a:stretch/>
        </p:blipFill>
        <p:spPr>
          <a:xfrm>
            <a:off x="630936" y="1883634"/>
            <a:ext cx="5458968" cy="3090731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75BC8-28CF-3F4C-C8E4-6005F9A04AC3}"/>
              </a:ext>
            </a:extLst>
          </p:cNvPr>
          <p:cNvSpPr txBox="1"/>
          <p:nvPr/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2200" dirty="0">
                <a:latin typeface="Arial"/>
                <a:cs typeface="Arial"/>
              </a:rPr>
              <a:t>The user can chat with other users (sending/receiving messages).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2200" dirty="0">
                <a:latin typeface="Arial"/>
                <a:cs typeface="Arial"/>
              </a:rPr>
              <a:t>Messages are exchanged privately (not visible to unrelated users).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992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7FBF341-328F-8AA6-013D-ECB7D93D8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06"/>
          <a:stretch/>
        </p:blipFill>
        <p:spPr>
          <a:xfrm>
            <a:off x="703182" y="1996100"/>
            <a:ext cx="4777381" cy="269605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3BD759-920A-08E5-CB08-2A360105C40B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Here, the admin can access the data of the doctors, wards, patients in a .csv file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5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5684657-0801-9116-C3CA-990896E5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17"/>
          <a:stretch/>
        </p:blipFill>
        <p:spPr>
          <a:xfrm>
            <a:off x="703182" y="1987307"/>
            <a:ext cx="4777381" cy="2713642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720345-DCDB-A3B2-6E1D-1A3F88FAB18E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admin can manage the profiles of different  user types (patient, pharmacist, and health admin) here. </a:t>
            </a: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user type can add a user's profile of a specific user type by selecting the drop down. The admin can also delete a user's profile.</a:t>
            </a:r>
          </a:p>
        </p:txBody>
      </p:sp>
    </p:spTree>
    <p:extLst>
      <p:ext uri="{BB962C8B-B14F-4D97-AF65-F5344CB8AC3E}">
        <p14:creationId xmlns:p14="http://schemas.microsoft.com/office/powerpoint/2010/main" val="4175737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EDD642B-171A-FD8C-5587-E2C8FD3E67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24"/>
          <a:stretch/>
        </p:blipFill>
        <p:spPr>
          <a:xfrm>
            <a:off x="703182" y="1982932"/>
            <a:ext cx="4777381" cy="272239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C12A0B-B590-148A-4DF5-482D93639E13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admin can manage the profiles of the doctors there. He can add or delete the user's profile.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92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D17ADBF-0864-F3A5-BB83-D2799B832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24"/>
          <a:stretch/>
        </p:blipFill>
        <p:spPr>
          <a:xfrm>
            <a:off x="630936" y="1873603"/>
            <a:ext cx="5458968" cy="3110793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B9BFF3-9045-AC59-3ECE-E1BA46BCF04F}"/>
              </a:ext>
            </a:extLst>
          </p:cNvPr>
          <p:cNvSpPr txBox="1"/>
          <p:nvPr/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2200" dirty="0">
                <a:latin typeface="Arial"/>
                <a:cs typeface="Arial"/>
              </a:rPr>
              <a:t>The user can chat with other users (sending/receiving messages).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2200" dirty="0">
                <a:latin typeface="Arial"/>
                <a:cs typeface="Arial"/>
              </a:rPr>
              <a:t>Messages are exchanged privately (not visible to unrelated users).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301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web page&#10;&#10;Description automatically generated">
            <a:extLst>
              <a:ext uri="{FF2B5EF4-FFF2-40B4-BE49-F238E27FC236}">
                <a16:creationId xmlns:a16="http://schemas.microsoft.com/office/drawing/2014/main" id="{94F6D29A-3EB3-F8A9-2329-19076694CC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41"/>
          <a:stretch/>
        </p:blipFill>
        <p:spPr>
          <a:xfrm>
            <a:off x="630936" y="1943836"/>
            <a:ext cx="5458968" cy="2970327"/>
          </a:xfrm>
          <a:prstGeom prst="rect">
            <a:avLst/>
          </a:prstGeom>
        </p:spPr>
      </p:pic>
      <p:sp>
        <p:nvSpPr>
          <p:cNvPr id="21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F57C04-4688-7563-A9BE-D41912A8CFB6}"/>
              </a:ext>
            </a:extLst>
          </p:cNvPr>
          <p:cNvSpPr txBox="1"/>
          <p:nvPr/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The About Us page functions as an informative hub, offering details and insights about the website's purpose and mission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When hovering over program objectives, they are dynamically highlighted for enhanced visibility and user interaction</a:t>
            </a:r>
          </a:p>
        </p:txBody>
      </p:sp>
    </p:spTree>
    <p:extLst>
      <p:ext uri="{BB962C8B-B14F-4D97-AF65-F5344CB8AC3E}">
        <p14:creationId xmlns:p14="http://schemas.microsoft.com/office/powerpoint/2010/main" val="695935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D856F9F-2962-FFF0-EC6A-C49174F353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2"/>
          <a:stretch/>
        </p:blipFill>
        <p:spPr>
          <a:xfrm>
            <a:off x="633984" y="1349549"/>
            <a:ext cx="5458968" cy="3090731"/>
          </a:xfrm>
          <a:prstGeom prst="rect">
            <a:avLst/>
          </a:prstGeom>
        </p:spPr>
      </p:pic>
      <p:sp>
        <p:nvSpPr>
          <p:cNvPr id="11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E2003B-7ADD-18B5-C050-E86AAFE968DF}"/>
              </a:ext>
            </a:extLst>
          </p:cNvPr>
          <p:cNvSpPr txBox="1"/>
          <p:nvPr/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The health admin can manage facilities for the hospital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This user can add/modify/delete rooms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The price and availability of the room can be set here 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03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3D6298D-8C77-EAE6-99D4-815E35E4B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17"/>
          <a:stretch/>
        </p:blipFill>
        <p:spPr>
          <a:xfrm>
            <a:off x="630936" y="1878602"/>
            <a:ext cx="5458968" cy="3100796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5992C1-9B90-3742-CFD7-27DCF1785255}"/>
              </a:ext>
            </a:extLst>
          </p:cNvPr>
          <p:cNvSpPr txBox="1"/>
          <p:nvPr/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The health admin can manage the profiles of the doctors here.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The health admin can add/modify/delete profiles.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39139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F0F4E97-E194-4493-885A-6C7C34A44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2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359528E-2308-0DB7-3284-B75D979F7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06"/>
          <a:stretch/>
        </p:blipFill>
        <p:spPr>
          <a:xfrm>
            <a:off x="542264" y="380218"/>
            <a:ext cx="4045639" cy="2283106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D8BE6BA-6DD1-F756-BDFD-EFB573E232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24"/>
          <a:stretch/>
        </p:blipFill>
        <p:spPr>
          <a:xfrm>
            <a:off x="542264" y="3325581"/>
            <a:ext cx="4045639" cy="2305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E7D1CD-1B16-56C7-EB24-A912A26BFC7F}"/>
              </a:ext>
            </a:extLst>
          </p:cNvPr>
          <p:cNvSpPr txBox="1"/>
          <p:nvPr/>
        </p:nvSpPr>
        <p:spPr>
          <a:xfrm>
            <a:off x="5526156" y="2055813"/>
            <a:ext cx="5827644" cy="41211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compliance, instruction, and guidance can be added/modified/deleted here for patient, pharmacist, and doctor roles.</a:t>
            </a:r>
          </a:p>
        </p:txBody>
      </p:sp>
    </p:spTree>
    <p:extLst>
      <p:ext uri="{BB962C8B-B14F-4D97-AF65-F5344CB8AC3E}">
        <p14:creationId xmlns:p14="http://schemas.microsoft.com/office/powerpoint/2010/main" val="942325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10DCBB4-FDCC-6980-6FDE-E99B42A25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24"/>
          <a:stretch/>
        </p:blipFill>
        <p:spPr>
          <a:xfrm>
            <a:off x="630936" y="1873603"/>
            <a:ext cx="5458968" cy="3110793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A0547-E73E-F48D-F8BA-92FF88E77ECF}"/>
              </a:ext>
            </a:extLst>
          </p:cNvPr>
          <p:cNvSpPr txBox="1"/>
          <p:nvPr/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The user can chat with other users (sending/receiving messages).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Messages are exchanged privately (not visible to unrelated users).</a:t>
            </a:r>
          </a:p>
        </p:txBody>
      </p:sp>
    </p:spTree>
    <p:extLst>
      <p:ext uri="{BB962C8B-B14F-4D97-AF65-F5344CB8AC3E}">
        <p14:creationId xmlns:p14="http://schemas.microsoft.com/office/powerpoint/2010/main" val="1996487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5E6218F-452B-0BB8-DE9E-9212BD20B4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2"/>
          <a:stretch/>
        </p:blipFill>
        <p:spPr>
          <a:xfrm>
            <a:off x="630936" y="1883634"/>
            <a:ext cx="5458968" cy="3090731"/>
          </a:xfrm>
          <a:prstGeom prst="rect">
            <a:avLst/>
          </a:prstGeom>
        </p:spPr>
      </p:pic>
      <p:sp>
        <p:nvSpPr>
          <p:cNvPr id="11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39BF2F-06FC-4C8C-5BEC-7E313ACC43F8}"/>
              </a:ext>
            </a:extLst>
          </p:cNvPr>
          <p:cNvSpPr txBox="1"/>
          <p:nvPr/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Here, users will be able to get the details of their profiles.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Also, they can update their addresses here.</a:t>
            </a:r>
          </a:p>
        </p:txBody>
      </p:sp>
    </p:spTree>
    <p:extLst>
      <p:ext uri="{BB962C8B-B14F-4D97-AF65-F5344CB8AC3E}">
        <p14:creationId xmlns:p14="http://schemas.microsoft.com/office/powerpoint/2010/main" val="2156833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6CAABDE-A17B-535F-7789-7DB78F364EDA}"/>
              </a:ext>
            </a:extLst>
          </p:cNvPr>
          <p:cNvSpPr txBox="1">
            <a:spLocks/>
          </p:cNvSpPr>
          <p:nvPr/>
        </p:nvSpPr>
        <p:spPr>
          <a:xfrm>
            <a:off x="1810725" y="1320192"/>
            <a:ext cx="8138160" cy="4749669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While integrating the database, backend, and frontend, the team ran into a few problems. Connectivity problems had surfaced and were fixed after a considerable amount of work by the team. </a:t>
            </a:r>
          </a:p>
          <a:p>
            <a:pPr marL="342900" indent="-342900"/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took some time for team members to become well-versed in all the technologies, and not every member was proficient in them all.</a:t>
            </a:r>
          </a:p>
          <a:p>
            <a:pPr marL="342900" indent="-342900"/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team encountered difficulties when creating the chat and mailer functions, which required sending emails. We were able to properly integrate them after conducting a great deal of study and going through several trials and errors.</a:t>
            </a:r>
          </a:p>
          <a:p>
            <a:pPr marL="342900" indent="-342900"/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3B2CDA-A56C-769C-8381-6B0A75C71E82}"/>
              </a:ext>
            </a:extLst>
          </p:cNvPr>
          <p:cNvSpPr txBox="1"/>
          <p:nvPr/>
        </p:nvSpPr>
        <p:spPr>
          <a:xfrm>
            <a:off x="2321177" y="469162"/>
            <a:ext cx="656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76092"/>
                </a:solidFill>
              </a:rPr>
              <a:t>Challenges faced</a:t>
            </a:r>
          </a:p>
        </p:txBody>
      </p:sp>
    </p:spTree>
    <p:extLst>
      <p:ext uri="{BB962C8B-B14F-4D97-AF65-F5344CB8AC3E}">
        <p14:creationId xmlns:p14="http://schemas.microsoft.com/office/powerpoint/2010/main" val="2328448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EFBF34-9ADC-12E0-4C6F-EDB4B15E0D1F}"/>
              </a:ext>
            </a:extLst>
          </p:cNvPr>
          <p:cNvSpPr txBox="1">
            <a:spLocks/>
          </p:cNvSpPr>
          <p:nvPr/>
        </p:nvSpPr>
        <p:spPr>
          <a:xfrm>
            <a:off x="2813214" y="1955878"/>
            <a:ext cx="6565569" cy="39060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 enables Chat Bot. </a:t>
            </a:r>
          </a:p>
          <a:p>
            <a:pPr marL="0" indent="0">
              <a:buNone/>
            </a:pP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the chart bot the users can able to interact with the application and can clarify his doute and have to access the web site.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3D7220-9288-8E90-A25D-C6DED68F58F6}"/>
              </a:ext>
            </a:extLst>
          </p:cNvPr>
          <p:cNvSpPr txBox="1"/>
          <p:nvPr/>
        </p:nvSpPr>
        <p:spPr>
          <a:xfrm>
            <a:off x="2813215" y="684494"/>
            <a:ext cx="656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76092"/>
                </a:solidFill>
              </a:rPr>
              <a:t>Improvement</a:t>
            </a:r>
          </a:p>
        </p:txBody>
      </p:sp>
    </p:spTree>
    <p:extLst>
      <p:ext uri="{BB962C8B-B14F-4D97-AF65-F5344CB8AC3E}">
        <p14:creationId xmlns:p14="http://schemas.microsoft.com/office/powerpoint/2010/main" val="3365697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5F30B8E-DCF6-374E-0D4B-63B9C95AEA39}"/>
              </a:ext>
            </a:extLst>
          </p:cNvPr>
          <p:cNvSpPr txBox="1">
            <a:spLocks/>
          </p:cNvSpPr>
          <p:nvPr/>
        </p:nvSpPr>
        <p:spPr>
          <a:xfrm>
            <a:off x="2813214" y="1955878"/>
            <a:ext cx="6565569" cy="39060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Online payment </a:t>
            </a:r>
          </a:p>
          <a:p>
            <a:pPr marL="342900" indent="-342900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can provide a online payment option where users can able to pay their bill online and can have their bill stored safe and secure.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F28F1B-9509-4B08-50FE-376550E67530}"/>
              </a:ext>
            </a:extLst>
          </p:cNvPr>
          <p:cNvSpPr txBox="1"/>
          <p:nvPr/>
        </p:nvSpPr>
        <p:spPr>
          <a:xfrm>
            <a:off x="2813215" y="684494"/>
            <a:ext cx="656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76092"/>
                </a:solidFill>
              </a:rPr>
              <a:t>Improvement</a:t>
            </a:r>
          </a:p>
        </p:txBody>
      </p:sp>
    </p:spTree>
    <p:extLst>
      <p:ext uri="{BB962C8B-B14F-4D97-AF65-F5344CB8AC3E}">
        <p14:creationId xmlns:p14="http://schemas.microsoft.com/office/powerpoint/2010/main" val="181264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07C0B1E-4EF4-F962-7576-6749DA73F96C}"/>
              </a:ext>
            </a:extLst>
          </p:cNvPr>
          <p:cNvSpPr txBox="1">
            <a:spLocks/>
          </p:cNvSpPr>
          <p:nvPr/>
        </p:nvSpPr>
        <p:spPr>
          <a:xfrm>
            <a:off x="2813214" y="1955878"/>
            <a:ext cx="6565569" cy="39060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Insurance </a:t>
            </a:r>
          </a:p>
          <a:p>
            <a:pPr marL="342900" indent="-342900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can add the insurance policy that benefits the users about his health. With this user can able to choose an health plan  based up on his interest.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C4B04D-B976-6B8D-39D6-58EED5C288BC}"/>
              </a:ext>
            </a:extLst>
          </p:cNvPr>
          <p:cNvSpPr txBox="1"/>
          <p:nvPr/>
        </p:nvSpPr>
        <p:spPr>
          <a:xfrm>
            <a:off x="2813215" y="684494"/>
            <a:ext cx="656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76092"/>
                </a:solidFill>
              </a:rPr>
              <a:t>Improvement</a:t>
            </a:r>
          </a:p>
        </p:txBody>
      </p:sp>
    </p:spTree>
    <p:extLst>
      <p:ext uri="{BB962C8B-B14F-4D97-AF65-F5344CB8AC3E}">
        <p14:creationId xmlns:p14="http://schemas.microsoft.com/office/powerpoint/2010/main" val="4292837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E4756A3-9C26-C80A-DEBF-B80507525635}"/>
              </a:ext>
            </a:extLst>
          </p:cNvPr>
          <p:cNvSpPr txBox="1">
            <a:spLocks/>
          </p:cNvSpPr>
          <p:nvPr/>
        </p:nvSpPr>
        <p:spPr>
          <a:xfrm>
            <a:off x="1989158" y="1435782"/>
            <a:ext cx="8379229" cy="480475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project showcases our skills in both front-end and back-end development. </a:t>
            </a:r>
          </a:p>
          <a:p>
            <a:pPr marL="342900" indent="-342900"/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React being a component-based framework allows developing reusable code.</a:t>
            </a:r>
          </a:p>
          <a:p>
            <a:pPr marL="342900" indent="-342900"/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projects comprehensive nature, encompassing all the functionality emphasizes our dedication to deliver a holistic solution.</a:t>
            </a:r>
          </a:p>
          <a:p>
            <a:pPr marL="342900" indent="-342900"/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collaborative aspect of the project, showcasing ability to work in a group. </a:t>
            </a:r>
          </a:p>
          <a:p>
            <a:pPr marL="342900" indent="-342900"/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not only adds tangible work to portfolio but also reflects skills in front-end, back-end, teamwork and adapting to new technologies.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5C1CB-B50D-0A77-4B8B-362C9EDAD321}"/>
              </a:ext>
            </a:extLst>
          </p:cNvPr>
          <p:cNvSpPr txBox="1"/>
          <p:nvPr/>
        </p:nvSpPr>
        <p:spPr>
          <a:xfrm>
            <a:off x="2813215" y="493107"/>
            <a:ext cx="6565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76092"/>
                </a:solidFill>
              </a:rPr>
              <a:t>Future Addition to your Portfolio</a:t>
            </a:r>
          </a:p>
        </p:txBody>
      </p:sp>
    </p:spTree>
    <p:extLst>
      <p:ext uri="{BB962C8B-B14F-4D97-AF65-F5344CB8AC3E}">
        <p14:creationId xmlns:p14="http://schemas.microsoft.com/office/powerpoint/2010/main" val="1119286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3239C855-C70C-6EF0-00B5-0B15FE6FE4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47" r="1464"/>
          <a:stretch/>
        </p:blipFill>
        <p:spPr>
          <a:xfrm>
            <a:off x="669235" y="1708635"/>
            <a:ext cx="6221895" cy="344735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CB21911-EE8B-78CC-1506-B1534E8AA72A}"/>
              </a:ext>
            </a:extLst>
          </p:cNvPr>
          <p:cNvSpPr txBox="1"/>
          <p:nvPr/>
        </p:nvSpPr>
        <p:spPr>
          <a:xfrm>
            <a:off x="8153400" y="2543364"/>
            <a:ext cx="3434180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The Services page is designed to showcase and present a comprehensive array of offerings, providing detailed information about the diverse range of services available. </a:t>
            </a:r>
          </a:p>
        </p:txBody>
      </p:sp>
    </p:spTree>
    <p:extLst>
      <p:ext uri="{BB962C8B-B14F-4D97-AF65-F5344CB8AC3E}">
        <p14:creationId xmlns:p14="http://schemas.microsoft.com/office/powerpoint/2010/main" val="349414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7EAFE10-904D-68AA-53A0-14CF9F118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35" r="1777"/>
          <a:stretch/>
        </p:blipFill>
        <p:spPr>
          <a:xfrm>
            <a:off x="576244" y="1758973"/>
            <a:ext cx="5628018" cy="310718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FEE13-A595-CC40-AC4E-27CAD2A9404C}"/>
              </a:ext>
            </a:extLst>
          </p:cNvPr>
          <p:cNvSpPr txBox="1"/>
          <p:nvPr/>
        </p:nvSpPr>
        <p:spPr>
          <a:xfrm>
            <a:off x="7239012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Contact Us page serves as a dedicated channel for users to reach out and seek assistance. If any help or support is needed, this page provides a convenient means of communication. </a:t>
            </a: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Provide your name, email, phone number, and message.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75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FF376CE-5451-3C5C-141E-49E65ED8D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23" r="1961"/>
          <a:stretch/>
        </p:blipFill>
        <p:spPr>
          <a:xfrm>
            <a:off x="669235" y="1723220"/>
            <a:ext cx="6221895" cy="341818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333D909-D0BA-8F37-3338-B7F7A982B095}"/>
              </a:ext>
            </a:extLst>
          </p:cNvPr>
          <p:cNvSpPr txBox="1"/>
          <p:nvPr/>
        </p:nvSpPr>
        <p:spPr>
          <a:xfrm>
            <a:off x="8153400" y="2543364"/>
            <a:ext cx="3434180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The Login page necessitates registered users to input their E-Mail and Password for authentication and access to the system.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These two inputs are required for user differentiation. Utilizing these details will guide individuals to their designated dashboards based on their specified roles.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In the event that users forget their passwords, a convenient 'Forgot Password' feature is available to facilitate password resets</a:t>
            </a:r>
          </a:p>
        </p:txBody>
      </p:sp>
    </p:spTree>
    <p:extLst>
      <p:ext uri="{BB962C8B-B14F-4D97-AF65-F5344CB8AC3E}">
        <p14:creationId xmlns:p14="http://schemas.microsoft.com/office/powerpoint/2010/main" val="3199977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0628090-B424-FEDD-B4B0-220FEC1A1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07" r="1777" b="3235"/>
          <a:stretch/>
        </p:blipFill>
        <p:spPr>
          <a:xfrm>
            <a:off x="630936" y="1916985"/>
            <a:ext cx="5458968" cy="3024030"/>
          </a:xfrm>
          <a:prstGeom prst="rect">
            <a:avLst/>
          </a:prstGeom>
        </p:spPr>
      </p:pic>
      <p:sp>
        <p:nvSpPr>
          <p:cNvPr id="18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26E3DB-DB09-A881-A776-2E68D5E75322}"/>
              </a:ext>
            </a:extLst>
          </p:cNvPr>
          <p:cNvSpPr txBox="1"/>
          <p:nvPr/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The signup page is used to register a new user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To complete the registration process, users are required to provide the following details: Name, E-Mail, Password, Phone Number, and User Type (specify the role they are seeking signup for).</a:t>
            </a:r>
          </a:p>
        </p:txBody>
      </p:sp>
    </p:spTree>
    <p:extLst>
      <p:ext uri="{BB962C8B-B14F-4D97-AF65-F5344CB8AC3E}">
        <p14:creationId xmlns:p14="http://schemas.microsoft.com/office/powerpoint/2010/main" val="3245963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9876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60F217F-5AC7-55B3-B0CA-60325E452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06"/>
          <a:stretch/>
        </p:blipFill>
        <p:spPr>
          <a:xfrm>
            <a:off x="630936" y="1888649"/>
            <a:ext cx="5458968" cy="3080701"/>
          </a:xfrm>
          <a:prstGeom prst="rect">
            <a:avLst/>
          </a:prstGeom>
        </p:spPr>
      </p:pic>
      <p:sp>
        <p:nvSpPr>
          <p:cNvPr id="11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B1A98-A4B5-1041-5C32-476C1EBCAC4A}"/>
              </a:ext>
            </a:extLst>
          </p:cNvPr>
          <p:cNvSpPr txBox="1"/>
          <p:nvPr/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Patients can check their symptoms by selecting the options that been provided to determine potential health issues or diseases.</a:t>
            </a: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They can get the necessary  guidance and information about their diseases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40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C06B1515D9D84B88D559A90054FDE9" ma:contentTypeVersion="4" ma:contentTypeDescription="Create a new document." ma:contentTypeScope="" ma:versionID="4421bd18d5ef32bd141c6cdec43e3b7f">
  <xsd:schema xmlns:xsd="http://www.w3.org/2001/XMLSchema" xmlns:xs="http://www.w3.org/2001/XMLSchema" xmlns:p="http://schemas.microsoft.com/office/2006/metadata/properties" xmlns:ns2="4d85e75c-1902-4e08-812e-25d44b8a90c8" targetNamespace="http://schemas.microsoft.com/office/2006/metadata/properties" ma:root="true" ma:fieldsID="2c3b2478c546f529d0036eeac0fd6f3c" ns2:_="">
    <xsd:import namespace="4d85e75c-1902-4e08-812e-25d44b8a90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85e75c-1902-4e08-812e-25d44b8a90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828A03-45AF-4EB8-875F-ADF0DDE42A6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AD14E1D-BAD6-4ABA-81DF-444AD7F9A7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85e75c-1902-4e08-812e-25d44b8a90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FCB88A5-EEAC-4581-8033-1EF15888DA9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1272</TotalTime>
  <Words>1339</Words>
  <Application>Microsoft Macintosh PowerPoint</Application>
  <PresentationFormat>Widescreen</PresentationFormat>
  <Paragraphs>101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Aptos</vt:lpstr>
      <vt:lpstr>Aptos Display</vt:lpstr>
      <vt:lpstr>Arial</vt:lpstr>
      <vt:lpstr>Arial,Sans-Serif</vt:lpstr>
      <vt:lpstr>Calibri</vt:lpstr>
      <vt:lpstr>Century Gothic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180030044cse@gmail.com</dc:creator>
  <cp:lastModifiedBy>180030044cse@gmail.com</cp:lastModifiedBy>
  <cp:revision>280</cp:revision>
  <dcterms:created xsi:type="dcterms:W3CDTF">2024-04-23T01:58:53Z</dcterms:created>
  <dcterms:modified xsi:type="dcterms:W3CDTF">2024-04-30T01:04:16Z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0x01010068C06B1515D9D84B88D559A90054FDE9</vt:lpwstr>
  </property>
</Properties>
</file>